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7"/>
    <p:restoredTop sz="94640"/>
  </p:normalViewPr>
  <p:slideViewPr>
    <p:cSldViewPr snapToGrid="0" snapToObjects="1" showGuides="1">
      <p:cViewPr>
        <p:scale>
          <a:sx n="89" d="100"/>
          <a:sy n="89" d="100"/>
        </p:scale>
        <p:origin x="336" y="2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smtClean="0"/>
              <a:t>Klicka här för att ändra format på underrubrik i bakgrunden</a:t>
            </a:r>
            <a:endParaRPr lang="sv-SE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BFC2-E941-C640-BDD5-406282BB4E7F}" type="datetimeFigureOut">
              <a:rPr lang="sv-SE" smtClean="0"/>
              <a:t>2021-12-08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383B5-1A0D-764E-9F39-5AF82CB5B536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436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BFC2-E941-C640-BDD5-406282BB4E7F}" type="datetimeFigureOut">
              <a:rPr lang="sv-SE" smtClean="0"/>
              <a:t>2021-12-08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383B5-1A0D-764E-9F39-5AF82CB5B536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7724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BFC2-E941-C640-BDD5-406282BB4E7F}" type="datetimeFigureOut">
              <a:rPr lang="sv-SE" smtClean="0"/>
              <a:t>2021-12-08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383B5-1A0D-764E-9F39-5AF82CB5B536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79745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BFC2-E941-C640-BDD5-406282BB4E7F}" type="datetimeFigureOut">
              <a:rPr lang="sv-SE" smtClean="0"/>
              <a:t>2021-12-08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383B5-1A0D-764E-9F39-5AF82CB5B536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03392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BFC2-E941-C640-BDD5-406282BB4E7F}" type="datetimeFigureOut">
              <a:rPr lang="sv-SE" smtClean="0"/>
              <a:t>2021-12-08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383B5-1A0D-764E-9F39-5AF82CB5B536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97761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BFC2-E941-C640-BDD5-406282BB4E7F}" type="datetimeFigureOut">
              <a:rPr lang="sv-SE" smtClean="0"/>
              <a:t>2021-12-08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383B5-1A0D-764E-9F39-5AF82CB5B536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60588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7" name="Platshållare fö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BFC2-E941-C640-BDD5-406282BB4E7F}" type="datetimeFigureOut">
              <a:rPr lang="sv-SE" smtClean="0"/>
              <a:t>2021-12-08</a:t>
            </a:fld>
            <a:endParaRPr lang="sv-SE"/>
          </a:p>
        </p:txBody>
      </p:sp>
      <p:sp>
        <p:nvSpPr>
          <p:cNvPr id="8" name="Platshållare för sidfo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bild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383B5-1A0D-764E-9F39-5AF82CB5B536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05968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BFC2-E941-C640-BDD5-406282BB4E7F}" type="datetimeFigureOut">
              <a:rPr lang="sv-SE" smtClean="0"/>
              <a:t>2021-12-08</a:t>
            </a:fld>
            <a:endParaRPr lang="sv-SE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383B5-1A0D-764E-9F39-5AF82CB5B536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48100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BFC2-E941-C640-BDD5-406282BB4E7F}" type="datetimeFigureOut">
              <a:rPr lang="sv-SE" smtClean="0"/>
              <a:t>2021-12-08</a:t>
            </a:fld>
            <a:endParaRPr lang="sv-SE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383B5-1A0D-764E-9F39-5AF82CB5B536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80585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ehåll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BFC2-E941-C640-BDD5-406282BB4E7F}" type="datetimeFigureOut">
              <a:rPr lang="sv-SE" smtClean="0"/>
              <a:t>2021-12-08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383B5-1A0D-764E-9F39-5AF82CB5B536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11999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bild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FBFC2-E941-C640-BDD5-406282BB4E7F}" type="datetimeFigureOut">
              <a:rPr lang="sv-SE" smtClean="0"/>
              <a:t>2021-12-08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B383B5-1A0D-764E-9F39-5AF82CB5B536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90555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CFBFC2-E941-C640-BDD5-406282BB4E7F}" type="datetimeFigureOut">
              <a:rPr lang="sv-SE" smtClean="0"/>
              <a:t>2021-12-08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B383B5-1A0D-764E-9F39-5AF82CB5B536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21234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9455" y="374074"/>
            <a:ext cx="4126230" cy="3249930"/>
          </a:xfrm>
          <a:prstGeom prst="rect">
            <a:avLst/>
          </a:prstGeom>
        </p:spPr>
      </p:pic>
      <p:pic>
        <p:nvPicPr>
          <p:cNvPr id="5" name="Bildobjekt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505" y="332510"/>
            <a:ext cx="4179570" cy="3234690"/>
          </a:xfrm>
          <a:prstGeom prst="rect">
            <a:avLst/>
          </a:prstGeom>
        </p:spPr>
      </p:pic>
      <p:sp>
        <p:nvSpPr>
          <p:cNvPr id="6" name="textruta 5"/>
          <p:cNvSpPr txBox="1"/>
          <p:nvPr/>
        </p:nvSpPr>
        <p:spPr>
          <a:xfrm>
            <a:off x="1402851" y="3624004"/>
            <a:ext cx="368530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 smtClean="0"/>
              <a:t>1 = ?</a:t>
            </a:r>
          </a:p>
          <a:p>
            <a:r>
              <a:rPr lang="sv-SE" dirty="0" smtClean="0"/>
              <a:t>2 = </a:t>
            </a:r>
            <a:r>
              <a:rPr lang="sv-SE" dirty="0" err="1" smtClean="0"/>
              <a:t>MkE</a:t>
            </a:r>
            <a:endParaRPr lang="sv-SE" dirty="0" smtClean="0"/>
          </a:p>
          <a:p>
            <a:r>
              <a:rPr lang="sv-SE" dirty="0" smtClean="0"/>
              <a:t>3 = ?</a:t>
            </a:r>
          </a:p>
          <a:p>
            <a:r>
              <a:rPr lang="sv-SE" dirty="0" smtClean="0"/>
              <a:t>4 = HSC?</a:t>
            </a:r>
          </a:p>
          <a:p>
            <a:r>
              <a:rPr lang="sv-SE" dirty="0" smtClean="0"/>
              <a:t>5 = </a:t>
            </a:r>
            <a:r>
              <a:rPr lang="sv-SE" dirty="0" err="1" smtClean="0"/>
              <a:t>Monocytes</a:t>
            </a:r>
            <a:endParaRPr lang="sv-SE" dirty="0" smtClean="0"/>
          </a:p>
          <a:p>
            <a:r>
              <a:rPr lang="sv-SE" dirty="0" smtClean="0"/>
              <a:t>6 = Mast cells/</a:t>
            </a:r>
            <a:r>
              <a:rPr lang="sv-SE" dirty="0" err="1" smtClean="0"/>
              <a:t>basophils</a:t>
            </a:r>
            <a:r>
              <a:rPr lang="sv-SE" dirty="0" smtClean="0"/>
              <a:t>/</a:t>
            </a:r>
            <a:r>
              <a:rPr lang="sv-SE" dirty="0" err="1" smtClean="0"/>
              <a:t>eosinophils</a:t>
            </a:r>
            <a:r>
              <a:rPr lang="sv-SE" dirty="0" smtClean="0"/>
              <a:t>?</a:t>
            </a:r>
          </a:p>
          <a:p>
            <a:r>
              <a:rPr lang="sv-SE" dirty="0" smtClean="0"/>
              <a:t>7 = </a:t>
            </a:r>
            <a:r>
              <a:rPr lang="sv-SE" dirty="0" err="1" smtClean="0"/>
              <a:t>Granulocytes</a:t>
            </a:r>
            <a:endParaRPr lang="sv-SE" dirty="0" smtClean="0"/>
          </a:p>
          <a:p>
            <a:r>
              <a:rPr lang="sv-SE" dirty="0" smtClean="0"/>
              <a:t>8,9 = </a:t>
            </a:r>
            <a:r>
              <a:rPr lang="sv-SE" dirty="0" err="1" smtClean="0"/>
              <a:t>cycling</a:t>
            </a:r>
            <a:r>
              <a:rPr lang="sv-SE" dirty="0" smtClean="0"/>
              <a:t> HSCs?</a:t>
            </a:r>
          </a:p>
          <a:p>
            <a:r>
              <a:rPr lang="sv-SE" dirty="0" smtClean="0"/>
              <a:t>10 = Mk</a:t>
            </a:r>
          </a:p>
          <a:p>
            <a:r>
              <a:rPr lang="sv-SE" dirty="0" smtClean="0"/>
              <a:t>11 = </a:t>
            </a:r>
            <a:r>
              <a:rPr lang="sv-SE" dirty="0" err="1" smtClean="0"/>
              <a:t>Erythroid</a:t>
            </a:r>
            <a:endParaRPr lang="sv-SE" dirty="0"/>
          </a:p>
        </p:txBody>
      </p:sp>
      <p:sp>
        <p:nvSpPr>
          <p:cNvPr id="7" name="textruta 6"/>
          <p:cNvSpPr txBox="1"/>
          <p:nvPr/>
        </p:nvSpPr>
        <p:spPr>
          <a:xfrm>
            <a:off x="6816437" y="3624004"/>
            <a:ext cx="432261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smtClean="0"/>
              <a:t>1 =</a:t>
            </a:r>
          </a:p>
          <a:p>
            <a:r>
              <a:rPr lang="sv-SE" dirty="0" smtClean="0"/>
              <a:t>2 = </a:t>
            </a:r>
          </a:p>
          <a:p>
            <a:r>
              <a:rPr lang="sv-SE" dirty="0" smtClean="0"/>
              <a:t>3 = </a:t>
            </a:r>
          </a:p>
          <a:p>
            <a:r>
              <a:rPr lang="sv-SE" dirty="0" smtClean="0"/>
              <a:t>4 = </a:t>
            </a:r>
          </a:p>
          <a:p>
            <a:r>
              <a:rPr lang="sv-SE" dirty="0" smtClean="0"/>
              <a:t>5 = </a:t>
            </a:r>
          </a:p>
          <a:p>
            <a:r>
              <a:rPr lang="sv-SE" dirty="0" smtClean="0"/>
              <a:t>6 = </a:t>
            </a:r>
          </a:p>
          <a:p>
            <a:r>
              <a:rPr lang="sv-SE" dirty="0" smtClean="0"/>
              <a:t>7 = </a:t>
            </a:r>
            <a:r>
              <a:rPr lang="sv-SE" dirty="0" err="1" smtClean="0"/>
              <a:t>cycling</a:t>
            </a:r>
            <a:r>
              <a:rPr lang="sv-SE" dirty="0" smtClean="0"/>
              <a:t> cells (all feature genes </a:t>
            </a:r>
            <a:r>
              <a:rPr lang="sv-SE" dirty="0" err="1" smtClean="0"/>
              <a:t>relate</a:t>
            </a:r>
            <a:r>
              <a:rPr lang="sv-SE" dirty="0" smtClean="0"/>
              <a:t> </a:t>
            </a:r>
            <a:r>
              <a:rPr lang="sv-SE" dirty="0" err="1" smtClean="0"/>
              <a:t>strongly</a:t>
            </a:r>
            <a:r>
              <a:rPr lang="sv-SE" dirty="0" smtClean="0"/>
              <a:t> to cell </a:t>
            </a:r>
            <a:r>
              <a:rPr lang="sv-SE" dirty="0" err="1" smtClean="0"/>
              <a:t>cycle</a:t>
            </a:r>
            <a:r>
              <a:rPr lang="sv-SE" dirty="0" smtClean="0"/>
              <a:t>)</a:t>
            </a:r>
          </a:p>
          <a:p>
            <a:r>
              <a:rPr lang="sv-SE" dirty="0" smtClean="0"/>
              <a:t>8 = 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49214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i="1" dirty="0" err="1" smtClean="0"/>
              <a:t>Immediate</a:t>
            </a:r>
            <a:r>
              <a:rPr lang="sv-SE" i="1" dirty="0" smtClean="0"/>
              <a:t> </a:t>
            </a:r>
            <a:r>
              <a:rPr lang="sv-SE" i="1" dirty="0" err="1" smtClean="0"/>
              <a:t>questions</a:t>
            </a:r>
            <a:endParaRPr lang="sv-SE" i="1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smtClean="0"/>
              <a:t>Features </a:t>
            </a:r>
            <a:r>
              <a:rPr lang="sv-SE" dirty="0" err="1" smtClean="0"/>
              <a:t>associating</a:t>
            </a:r>
            <a:r>
              <a:rPr lang="sv-SE" dirty="0" smtClean="0"/>
              <a:t> to cell </a:t>
            </a:r>
            <a:r>
              <a:rPr lang="sv-SE" dirty="0" err="1" smtClean="0"/>
              <a:t>types</a:t>
            </a:r>
            <a:r>
              <a:rPr lang="sv-SE" dirty="0" smtClean="0"/>
              <a:t> in non-</a:t>
            </a:r>
            <a:r>
              <a:rPr lang="sv-SE" dirty="0" err="1" smtClean="0"/>
              <a:t>cultured</a:t>
            </a:r>
            <a:r>
              <a:rPr lang="sv-SE" dirty="0" smtClean="0"/>
              <a:t> cells from BM to try and get a </a:t>
            </a:r>
            <a:r>
              <a:rPr lang="sv-SE" dirty="0" err="1" smtClean="0"/>
              <a:t>more</a:t>
            </a:r>
            <a:r>
              <a:rPr lang="sv-SE" dirty="0" smtClean="0"/>
              <a:t> </a:t>
            </a:r>
            <a:r>
              <a:rPr lang="sv-SE" dirty="0" err="1" smtClean="0"/>
              <a:t>certain</a:t>
            </a:r>
            <a:r>
              <a:rPr lang="sv-SE" dirty="0" smtClean="0"/>
              <a:t> </a:t>
            </a:r>
            <a:r>
              <a:rPr lang="sv-SE" dirty="0" err="1" smtClean="0"/>
              <a:t>identity</a:t>
            </a:r>
            <a:r>
              <a:rPr lang="sv-SE" dirty="0" smtClean="0"/>
              <a:t> </a:t>
            </a:r>
            <a:r>
              <a:rPr lang="mr-IN" dirty="0" smtClean="0"/>
              <a:t>–</a:t>
            </a:r>
            <a:r>
              <a:rPr lang="sv-SE" dirty="0" smtClean="0"/>
              <a:t> f.i. Cluster 1 and 3, </a:t>
            </a:r>
            <a:r>
              <a:rPr lang="sv-SE" dirty="0" err="1" smtClean="0"/>
              <a:t>any</a:t>
            </a:r>
            <a:r>
              <a:rPr lang="sv-SE" dirty="0" smtClean="0"/>
              <a:t> </a:t>
            </a:r>
            <a:r>
              <a:rPr lang="sv-SE" dirty="0" err="1" smtClean="0"/>
              <a:t>signs</a:t>
            </a:r>
            <a:r>
              <a:rPr lang="sv-SE" dirty="0" smtClean="0"/>
              <a:t> of </a:t>
            </a:r>
            <a:r>
              <a:rPr lang="sv-SE" dirty="0" err="1" smtClean="0"/>
              <a:t>lymphoid-associated</a:t>
            </a:r>
            <a:r>
              <a:rPr lang="sv-SE" dirty="0" smtClean="0"/>
              <a:t> cells (IL7r, Flt3, </a:t>
            </a:r>
            <a:r>
              <a:rPr lang="sv-SE" dirty="0" err="1" smtClean="0"/>
              <a:t>Dntt</a:t>
            </a:r>
            <a:r>
              <a:rPr lang="sv-SE" dirty="0" smtClean="0"/>
              <a:t>, Rag1, NK1.1, CD19, CD11c, CD4, CD8)</a:t>
            </a:r>
          </a:p>
          <a:p>
            <a:r>
              <a:rPr lang="sv-SE" dirty="0" err="1" smtClean="0"/>
              <a:t>Map</a:t>
            </a:r>
            <a:r>
              <a:rPr lang="sv-SE" dirty="0" smtClean="0"/>
              <a:t> </a:t>
            </a:r>
            <a:r>
              <a:rPr lang="sv-SE" dirty="0" err="1" smtClean="0"/>
              <a:t>these</a:t>
            </a:r>
            <a:r>
              <a:rPr lang="sv-SE" dirty="0" smtClean="0"/>
              <a:t> 11 clusters to adult BM (Nabo?) </a:t>
            </a:r>
            <a:r>
              <a:rPr lang="mr-IN" dirty="0" smtClean="0"/>
              <a:t>–</a:t>
            </a:r>
            <a:r>
              <a:rPr lang="sv-SE" dirty="0" smtClean="0"/>
              <a:t> </a:t>
            </a:r>
            <a:r>
              <a:rPr lang="sv-SE" dirty="0" err="1" smtClean="0"/>
              <a:t>maybe</a:t>
            </a:r>
            <a:r>
              <a:rPr lang="sv-SE" dirty="0" smtClean="0"/>
              <a:t> an </a:t>
            </a:r>
            <a:r>
              <a:rPr lang="sv-SE" dirty="0" err="1" smtClean="0"/>
              <a:t>additional</a:t>
            </a:r>
            <a:r>
              <a:rPr lang="sv-SE" dirty="0" smtClean="0"/>
              <a:t> </a:t>
            </a:r>
            <a:r>
              <a:rPr lang="sv-SE" dirty="0" err="1" smtClean="0"/>
              <a:t>way</a:t>
            </a:r>
            <a:r>
              <a:rPr lang="sv-SE" dirty="0" smtClean="0"/>
              <a:t> to get </a:t>
            </a:r>
            <a:r>
              <a:rPr lang="sv-SE" dirty="0" err="1" smtClean="0"/>
              <a:t>some</a:t>
            </a:r>
            <a:r>
              <a:rPr lang="sv-SE" dirty="0" smtClean="0"/>
              <a:t> info on </a:t>
            </a:r>
            <a:r>
              <a:rPr lang="sv-SE" dirty="0" err="1" smtClean="0"/>
              <a:t>what</a:t>
            </a:r>
            <a:r>
              <a:rPr lang="sv-SE" dirty="0" smtClean="0"/>
              <a:t> </a:t>
            </a:r>
            <a:r>
              <a:rPr lang="sv-SE" dirty="0" err="1" smtClean="0"/>
              <a:t>their</a:t>
            </a:r>
            <a:r>
              <a:rPr lang="sv-SE" dirty="0" smtClean="0"/>
              <a:t> </a:t>
            </a:r>
            <a:r>
              <a:rPr lang="sv-SE" dirty="0" err="1" smtClean="0"/>
              <a:t>identity</a:t>
            </a:r>
            <a:r>
              <a:rPr lang="sv-SE" dirty="0" smtClean="0"/>
              <a:t>; cluster 6 looks </a:t>
            </a:r>
            <a:r>
              <a:rPr lang="sv-SE" dirty="0" err="1" smtClean="0"/>
              <a:t>rather</a:t>
            </a:r>
            <a:r>
              <a:rPr lang="sv-SE" dirty="0" smtClean="0"/>
              <a:t> </a:t>
            </a:r>
            <a:r>
              <a:rPr lang="sv-SE" dirty="0" err="1" smtClean="0"/>
              <a:t>distinct</a:t>
            </a:r>
            <a:r>
              <a:rPr lang="sv-SE" dirty="0"/>
              <a:t> </a:t>
            </a:r>
            <a:r>
              <a:rPr lang="mr-IN" dirty="0" smtClean="0"/>
              <a:t>–</a:t>
            </a:r>
            <a:r>
              <a:rPr lang="sv-SE" dirty="0" smtClean="0"/>
              <a:t> </a:t>
            </a:r>
            <a:r>
              <a:rPr lang="sv-SE" dirty="0" err="1" smtClean="0"/>
              <a:t>are</a:t>
            </a:r>
            <a:r>
              <a:rPr lang="sv-SE" dirty="0" smtClean="0"/>
              <a:t> </a:t>
            </a:r>
            <a:r>
              <a:rPr lang="sv-SE" dirty="0" err="1" smtClean="0"/>
              <a:t>these</a:t>
            </a:r>
            <a:r>
              <a:rPr lang="sv-SE" dirty="0" smtClean="0"/>
              <a:t> mast cells or </a:t>
            </a:r>
            <a:r>
              <a:rPr lang="sv-SE" dirty="0" err="1" smtClean="0"/>
              <a:t>some</a:t>
            </a:r>
            <a:r>
              <a:rPr lang="sv-SE" dirty="0" smtClean="0"/>
              <a:t> </a:t>
            </a:r>
            <a:r>
              <a:rPr lang="sv-SE" dirty="0" err="1" smtClean="0"/>
              <a:t>other</a:t>
            </a:r>
            <a:r>
              <a:rPr lang="sv-SE" dirty="0" smtClean="0"/>
              <a:t> </a:t>
            </a:r>
            <a:r>
              <a:rPr lang="sv-SE" dirty="0" err="1" smtClean="0"/>
              <a:t>defined</a:t>
            </a:r>
            <a:r>
              <a:rPr lang="sv-SE" dirty="0" smtClean="0"/>
              <a:t> </a:t>
            </a:r>
            <a:r>
              <a:rPr lang="sv-SE" dirty="0" err="1" smtClean="0"/>
              <a:t>basophil</a:t>
            </a:r>
            <a:r>
              <a:rPr lang="sv-SE" dirty="0" smtClean="0"/>
              <a:t>/</a:t>
            </a:r>
            <a:r>
              <a:rPr lang="sv-SE" dirty="0" err="1" smtClean="0"/>
              <a:t>eosinophil</a:t>
            </a:r>
            <a:r>
              <a:rPr lang="sv-SE" dirty="0" smtClean="0"/>
              <a:t> </a:t>
            </a:r>
            <a:r>
              <a:rPr lang="sv-SE" dirty="0" err="1" smtClean="0"/>
              <a:t>type</a:t>
            </a:r>
            <a:r>
              <a:rPr lang="sv-SE" dirty="0" smtClean="0"/>
              <a:t> of cell? (Fcer1a expression?)</a:t>
            </a:r>
          </a:p>
          <a:p>
            <a:r>
              <a:rPr lang="sv-SE" dirty="0" err="1" smtClean="0"/>
              <a:t>Map</a:t>
            </a:r>
            <a:r>
              <a:rPr lang="sv-SE" dirty="0" smtClean="0"/>
              <a:t> cluster 7 and ”rest” of cells (from _02) </a:t>
            </a:r>
            <a:r>
              <a:rPr lang="sv-SE" dirty="0" err="1" smtClean="0"/>
              <a:t>onto</a:t>
            </a:r>
            <a:r>
              <a:rPr lang="sv-SE" dirty="0" smtClean="0"/>
              <a:t> the </a:t>
            </a:r>
            <a:r>
              <a:rPr lang="sv-SE" dirty="0" err="1" smtClean="0"/>
              <a:t>Umap</a:t>
            </a:r>
            <a:r>
              <a:rPr lang="sv-SE" dirty="0" smtClean="0"/>
              <a:t> of all cells </a:t>
            </a:r>
            <a:r>
              <a:rPr lang="mr-IN" dirty="0" smtClean="0"/>
              <a:t>–</a:t>
            </a:r>
            <a:r>
              <a:rPr lang="sv-SE" dirty="0" smtClean="0"/>
              <a:t> </a:t>
            </a:r>
            <a:r>
              <a:rPr lang="sv-SE" dirty="0" err="1" smtClean="0"/>
              <a:t>can</a:t>
            </a:r>
            <a:r>
              <a:rPr lang="sv-SE" dirty="0" smtClean="0"/>
              <a:t> </a:t>
            </a:r>
            <a:r>
              <a:rPr lang="sv-SE" dirty="0" err="1" smtClean="0"/>
              <a:t>we</a:t>
            </a:r>
            <a:r>
              <a:rPr lang="sv-SE" dirty="0" smtClean="0"/>
              <a:t> </a:t>
            </a:r>
            <a:r>
              <a:rPr lang="sv-SE" dirty="0" err="1" smtClean="0"/>
              <a:t>see</a:t>
            </a:r>
            <a:r>
              <a:rPr lang="sv-SE" dirty="0" smtClean="0"/>
              <a:t> </a:t>
            </a:r>
            <a:r>
              <a:rPr lang="sv-SE" dirty="0" err="1" smtClean="0"/>
              <a:t>whether</a:t>
            </a:r>
            <a:r>
              <a:rPr lang="sv-SE" dirty="0" smtClean="0"/>
              <a:t> cluster 7 </a:t>
            </a:r>
            <a:r>
              <a:rPr lang="sv-SE" dirty="0" err="1" smtClean="0"/>
              <a:t>associates</a:t>
            </a:r>
            <a:r>
              <a:rPr lang="sv-SE" dirty="0" smtClean="0"/>
              <a:t> f.i. 8/9?</a:t>
            </a:r>
          </a:p>
        </p:txBody>
      </p:sp>
    </p:spTree>
    <p:extLst>
      <p:ext uri="{BB962C8B-B14F-4D97-AF65-F5344CB8AC3E}">
        <p14:creationId xmlns:p14="http://schemas.microsoft.com/office/powerpoint/2010/main" val="720839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194</Words>
  <Application>Microsoft Macintosh PowerPoint</Application>
  <PresentationFormat>Bredbild</PresentationFormat>
  <Paragraphs>22</Paragraphs>
  <Slides>2</Slides>
  <Notes>0</Notes>
  <HiddenSlides>0</HiddenSlides>
  <MMClips>0</MMClips>
  <ScaleCrop>false</ScaleCrop>
  <HeadingPairs>
    <vt:vector size="6" baseType="variant">
      <vt:variant>
        <vt:lpstr>Använt teckensnitt</vt:lpstr>
      </vt:variant>
      <vt:variant>
        <vt:i4>4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2</vt:i4>
      </vt:variant>
    </vt:vector>
  </HeadingPairs>
  <TitlesOfParts>
    <vt:vector size="7" baseType="lpstr">
      <vt:lpstr>Calibri</vt:lpstr>
      <vt:lpstr>Calibri Light</vt:lpstr>
      <vt:lpstr>Mangal</vt:lpstr>
      <vt:lpstr>Arial</vt:lpstr>
      <vt:lpstr>Office-tema</vt:lpstr>
      <vt:lpstr>PowerPoint-presentation</vt:lpstr>
      <vt:lpstr>Immediate questions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Microsoft Office-användare</dc:creator>
  <cp:lastModifiedBy>Microsoft Office-användare</cp:lastModifiedBy>
  <cp:revision>3</cp:revision>
  <dcterms:created xsi:type="dcterms:W3CDTF">2021-12-08T16:25:35Z</dcterms:created>
  <dcterms:modified xsi:type="dcterms:W3CDTF">2021-12-08T16:53:11Z</dcterms:modified>
</cp:coreProperties>
</file>

<file path=docProps/thumbnail.jpeg>
</file>